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7" r:id="rId2"/>
    <p:sldId id="258" r:id="rId3"/>
    <p:sldId id="259" r:id="rId4"/>
    <p:sldId id="262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63" r:id="rId13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B4B4"/>
    <a:srgbClr val="B3DBF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8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A2BC7-F346-4803-9D7D-268F4CBF3CCC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E1B80-E295-4E07-A623-19F0B6A77A6E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71600" y="404664"/>
            <a:ext cx="7715200" cy="720080"/>
          </a:xfrm>
        </p:spPr>
        <p:txBody>
          <a:bodyPr>
            <a:normAutofit/>
          </a:bodyPr>
          <a:lstStyle/>
          <a:p>
            <a:pPr algn="l"/>
            <a:r>
              <a:rPr lang="pl-PL" sz="3200" dirty="0" smtClean="0">
                <a:solidFill>
                  <a:schemeClr val="bg1"/>
                </a:solidFill>
              </a:rPr>
              <a:t>Temat pracy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5" name="Symbol zastępczy zawartości 4" descr="ic_launch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79512" y="3429000"/>
            <a:ext cx="1828800" cy="1828800"/>
          </a:xfrm>
        </p:spPr>
      </p:pic>
      <p:sp>
        <p:nvSpPr>
          <p:cNvPr id="4" name="pole tekstowe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   Slajd 1 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1979712" y="3861048"/>
            <a:ext cx="504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 smtClean="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86000"/>
                    </a:prstClr>
                  </a:outerShdw>
                </a:effectLst>
              </a:rPr>
              <a:t>Zwiedzam Wrocław</a:t>
            </a:r>
          </a:p>
          <a:p>
            <a:r>
              <a:rPr lang="pl-PL" sz="3200" dirty="0" smtClean="0">
                <a:solidFill>
                  <a:srgbClr val="B4B4B4"/>
                </a:solidFill>
                <a:effectLst>
                  <a:outerShdw blurRad="50800" dist="50800" dir="2700000" algn="tl" rotWithShape="0">
                    <a:prstClr val="black">
                      <a:alpha val="86000"/>
                    </a:prstClr>
                  </a:outerShdw>
                </a:effectLst>
              </a:rPr>
              <a:t>Proste zwiedzanie</a:t>
            </a:r>
            <a:endParaRPr lang="pl-PL" sz="2800" dirty="0">
              <a:solidFill>
                <a:srgbClr val="B4B4B4"/>
              </a:solidFill>
              <a:effectLst>
                <a:outerShdw blurRad="50800" dist="50800" dir="2700000" algn="tl" rotWithShape="0">
                  <a:prstClr val="black">
                    <a:alpha val="86000"/>
                  </a:prstClr>
                </a:outerShdw>
              </a:effectLst>
            </a:endParaRPr>
          </a:p>
        </p:txBody>
      </p:sp>
      <p:sp>
        <p:nvSpPr>
          <p:cNvPr id="9" name="pole tekstowe 8"/>
          <p:cNvSpPr txBox="1"/>
          <p:nvPr/>
        </p:nvSpPr>
        <p:spPr>
          <a:xfrm>
            <a:off x="251520" y="5517232"/>
            <a:ext cx="86409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Zwiedzanie Wrocławia – aplikacja mobilna ułatwiająca zwiedzanie miasta</a:t>
            </a:r>
          </a:p>
          <a:p>
            <a:r>
              <a:rPr lang="pl-PL" dirty="0" err="1" smtClean="0">
                <a:solidFill>
                  <a:schemeClr val="bg1">
                    <a:lumMod val="65000"/>
                  </a:schemeClr>
                </a:solidFill>
              </a:rPr>
              <a:t>Visiting</a:t>
            </a:r>
            <a:r>
              <a:rPr lang="pl-PL" dirty="0" smtClean="0">
                <a:solidFill>
                  <a:schemeClr val="bg1">
                    <a:lumMod val="65000"/>
                  </a:schemeClr>
                </a:solidFill>
              </a:rPr>
              <a:t> Wrocław – a mobile </a:t>
            </a:r>
            <a:r>
              <a:rPr lang="pl-PL" dirty="0" err="1" smtClean="0">
                <a:solidFill>
                  <a:schemeClr val="bg1">
                    <a:lumMod val="65000"/>
                  </a:schemeClr>
                </a:solidFill>
              </a:rPr>
              <a:t>application</a:t>
            </a:r>
            <a:r>
              <a:rPr lang="pl-PL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l-PL" dirty="0" err="1" smtClean="0">
                <a:solidFill>
                  <a:schemeClr val="bg1">
                    <a:lumMod val="65000"/>
                  </a:schemeClr>
                </a:solidFill>
              </a:rPr>
              <a:t>facilitating</a:t>
            </a:r>
            <a:r>
              <a:rPr lang="pl-PL" dirty="0" smtClean="0">
                <a:solidFill>
                  <a:schemeClr val="bg1">
                    <a:lumMod val="65000"/>
                  </a:schemeClr>
                </a:solidFill>
              </a:rPr>
              <a:t> city </a:t>
            </a:r>
            <a:r>
              <a:rPr lang="pl-PL" dirty="0" err="1" smtClean="0">
                <a:solidFill>
                  <a:schemeClr val="bg1">
                    <a:lumMod val="65000"/>
                  </a:schemeClr>
                </a:solidFill>
              </a:rPr>
              <a:t>sightseeing</a:t>
            </a:r>
            <a:endParaRPr lang="pl-PL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pl-PL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pl-PL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Opiekun pracy: Dr inż. Leszek Koszałka		             Autor: Dawid Ozga</a:t>
            </a:r>
            <a:endParaRPr lang="pl-PL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Screenshot_2017-11-29-23-31-24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1412776"/>
            <a:ext cx="2829600" cy="5058000"/>
          </a:xfrm>
          <a:prstGeom prst="rect">
            <a:avLst/>
          </a:prstGeom>
        </p:spPr>
      </p:pic>
      <p:sp>
        <p:nvSpPr>
          <p:cNvPr id="2" name="Tytuł 1"/>
          <p:cNvSpPr txBox="1">
            <a:spLocks/>
          </p:cNvSpPr>
          <p:nvPr/>
        </p:nvSpPr>
        <p:spPr>
          <a:xfrm>
            <a:off x="971600" y="476672"/>
            <a:ext cx="77152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 aplikacji mobilnej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(6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6)</a:t>
            </a:r>
            <a:endParaRPr kumimoji="0" lang="pl-PL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 </a:t>
            </a:r>
            <a:r>
              <a:rPr lang="pl-PL" dirty="0" smtClean="0">
                <a:solidFill>
                  <a:srgbClr val="B3DBF1"/>
                </a:solidFill>
              </a:rPr>
              <a:t>Slajd 10 </a:t>
            </a:r>
            <a:r>
              <a:rPr lang="pl-PL" dirty="0" smtClean="0">
                <a:solidFill>
                  <a:srgbClr val="B3DBF1"/>
                </a:solidFill>
              </a:rPr>
              <a:t>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3635896" y="1412776"/>
            <a:ext cx="5256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Okno nawigacji. Wyświetla aktualną pozycję, ścieżkę do wybranego punktu, czas i długość przy założeniu pieszej wędrówki.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 txBox="1">
            <a:spLocks/>
          </p:cNvSpPr>
          <p:nvPr/>
        </p:nvSpPr>
        <p:spPr>
          <a:xfrm>
            <a:off x="971600" y="476672"/>
            <a:ext cx="77152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Rozwinięcie aplikacji</a:t>
            </a:r>
            <a:endParaRPr kumimoji="0" lang="pl-PL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 Slajd </a:t>
            </a:r>
            <a:r>
              <a:rPr lang="pl-PL" dirty="0" smtClean="0">
                <a:solidFill>
                  <a:srgbClr val="B3DBF1"/>
                </a:solidFill>
              </a:rPr>
              <a:t>11 </a:t>
            </a:r>
            <a:r>
              <a:rPr lang="pl-PL" dirty="0" smtClean="0">
                <a:solidFill>
                  <a:srgbClr val="B3DBF1"/>
                </a:solidFill>
              </a:rPr>
              <a:t>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251520" y="1412776"/>
            <a:ext cx="864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Dodanie statystyk o odwiedzonych miejscach,</a:t>
            </a:r>
          </a:p>
          <a:p>
            <a:pPr>
              <a:buFont typeface="Arial" pitchFamily="34" charset="0"/>
              <a:buChar char="•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Możliwość wyboru środka transportu przy wyznaczaniu trasy,</a:t>
            </a:r>
          </a:p>
          <a:p>
            <a:pPr>
              <a:buFont typeface="Arial" pitchFamily="34" charset="0"/>
              <a:buChar char="•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Możliwość tworzenia konta użytkownika i porównywania swoich statystyk z innymi.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 txBox="1">
            <a:spLocks/>
          </p:cNvSpPr>
          <p:nvPr/>
        </p:nvSpPr>
        <p:spPr>
          <a:xfrm>
            <a:off x="971600" y="476672"/>
            <a:ext cx="77152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Podsumowanie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 Slajd </a:t>
            </a:r>
            <a:r>
              <a:rPr lang="pl-PL" dirty="0" smtClean="0">
                <a:solidFill>
                  <a:srgbClr val="B3DBF1"/>
                </a:solidFill>
              </a:rPr>
              <a:t>12 </a:t>
            </a:r>
            <a:r>
              <a:rPr lang="pl-PL" dirty="0" smtClean="0">
                <a:solidFill>
                  <a:srgbClr val="B3DBF1"/>
                </a:solidFill>
              </a:rPr>
              <a:t>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251520" y="5661248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Aplikacja – wykonana i przetestowana,</a:t>
            </a:r>
          </a:p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Dokumentacja – wstępna wersja przekazana promotorowi.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0" y="2132856"/>
            <a:ext cx="9144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600" dirty="0" smtClean="0">
                <a:solidFill>
                  <a:schemeClr val="bg1"/>
                </a:solidFill>
              </a:rPr>
              <a:t>99 %</a:t>
            </a:r>
            <a:endParaRPr lang="pl-PL" sz="16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 txBox="1">
            <a:spLocks/>
          </p:cNvSpPr>
          <p:nvPr/>
        </p:nvSpPr>
        <p:spPr>
          <a:xfrm>
            <a:off x="971600" y="476672"/>
            <a:ext cx="77152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Konspekt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   Slajd 2 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251520" y="1412776"/>
            <a:ext cx="864096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Cel pracy inżynierskiej</a:t>
            </a:r>
            <a:endParaRPr lang="pl-PL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Harmonogram</a:t>
            </a:r>
            <a:endParaRPr lang="pl-PL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Projekt aplikacji mobilnej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Podsumowanie</a:t>
            </a:r>
            <a:endParaRPr lang="pl-PL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l-PL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 txBox="1">
            <a:spLocks/>
          </p:cNvSpPr>
          <p:nvPr/>
        </p:nvSpPr>
        <p:spPr>
          <a:xfrm>
            <a:off x="971600" y="476672"/>
            <a:ext cx="77152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Cel pracy inżynierskiej</a:t>
            </a:r>
            <a:endParaRPr kumimoji="0" lang="pl-PL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   Slajd 3 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251520" y="1412776"/>
            <a:ext cx="864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Zaprojektowanie i wykonanie aplikacji mobilnej ułatwiającej zwiedzanie Wrocławia</a:t>
            </a:r>
          </a:p>
          <a:p>
            <a:endParaRPr lang="pl-PL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Wykonano:</a:t>
            </a:r>
          </a:p>
          <a:p>
            <a:pPr>
              <a:buFont typeface="Arial" pitchFamily="34" charset="0"/>
              <a:buChar char="•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aplikacja mobilna,</a:t>
            </a:r>
          </a:p>
          <a:p>
            <a:pPr>
              <a:buFont typeface="Arial" pitchFamily="34" charset="0"/>
              <a:buChar char="•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baza danych na zewnętrznym serwerze</a:t>
            </a:r>
            <a:endParaRPr lang="pl-PL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218" name="Picture 2" descr="Znalezione obrazy dla zapytania androi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293096"/>
            <a:ext cx="2088232" cy="2088232"/>
          </a:xfrm>
          <a:prstGeom prst="rect">
            <a:avLst/>
          </a:prstGeom>
          <a:noFill/>
        </p:spPr>
      </p:pic>
      <p:pic>
        <p:nvPicPr>
          <p:cNvPr id="9220" name="Picture 4" descr="Znalezione obrazy dla zapytania android studio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4221088"/>
            <a:ext cx="2945135" cy="1188240"/>
          </a:xfrm>
          <a:prstGeom prst="rect">
            <a:avLst/>
          </a:prstGeom>
          <a:noFill/>
        </p:spPr>
      </p:pic>
      <p:pic>
        <p:nvPicPr>
          <p:cNvPr id="9222" name="Picture 6" descr="Znalezione obrazy dla zapytania mysql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4149080"/>
            <a:ext cx="1676400" cy="1133476"/>
          </a:xfrm>
          <a:prstGeom prst="rect">
            <a:avLst/>
          </a:prstGeom>
          <a:noFill/>
        </p:spPr>
      </p:pic>
      <p:pic>
        <p:nvPicPr>
          <p:cNvPr id="9224" name="Picture 8" descr="Znalezione obrazy dla zapytania phpmyadmin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8264" y="5589240"/>
            <a:ext cx="1428750" cy="800100"/>
          </a:xfrm>
          <a:prstGeom prst="rect">
            <a:avLst/>
          </a:prstGeom>
          <a:noFill/>
        </p:spPr>
      </p:pic>
      <p:pic>
        <p:nvPicPr>
          <p:cNvPr id="9226" name="Picture 10" descr="http://prv.pl/static/img/main/logo_whit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63888" y="5877272"/>
            <a:ext cx="2073999" cy="5017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 txBox="1">
            <a:spLocks/>
          </p:cNvSpPr>
          <p:nvPr/>
        </p:nvSpPr>
        <p:spPr>
          <a:xfrm>
            <a:off x="971600" y="476672"/>
            <a:ext cx="77152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Harmonogram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</a:t>
            </a:r>
            <a:r>
              <a:rPr lang="pl-PL" dirty="0" smtClean="0">
                <a:solidFill>
                  <a:srgbClr val="B3DBF1"/>
                </a:solidFill>
              </a:rPr>
              <a:t>   Slajd 4 </a:t>
            </a:r>
            <a:r>
              <a:rPr lang="pl-PL" dirty="0" smtClean="0">
                <a:solidFill>
                  <a:srgbClr val="B3DBF1"/>
                </a:solidFill>
              </a:rPr>
              <a:t>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251520" y="1412776"/>
            <a:ext cx="86409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Czas trwania projektu obejmuje okres:</a:t>
            </a:r>
          </a:p>
          <a:p>
            <a:pPr lvl="1"/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od 1 października do 6 grudnia 2017 r.</a:t>
            </a:r>
          </a:p>
          <a:p>
            <a:endParaRPr lang="pl-PL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l-PL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l-PL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Kamienie milowe:</a:t>
            </a:r>
            <a:endParaRPr lang="pl-PL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Projekt i stworzenie aplikacji:</a:t>
            </a:r>
          </a:p>
          <a:p>
            <a:pPr lvl="2"/>
            <a:r>
              <a:rPr lang="pl-PL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 25 listopada 2017 r</a:t>
            </a:r>
            <a:r>
              <a:rPr lang="pl-PL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– ukończone 21 listopada 2017 r.</a:t>
            </a:r>
            <a:endParaRPr lang="pl-PL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esty końcowe aplikacji:</a:t>
            </a:r>
          </a:p>
          <a:p>
            <a:pPr lvl="2"/>
            <a:r>
              <a:rPr lang="pl-PL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 30 listopada 2017 r</a:t>
            </a:r>
            <a:r>
              <a:rPr lang="pl-PL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– ukończone 26 listopada 2017 r.</a:t>
            </a:r>
            <a:endParaRPr lang="pl-PL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Napisanie pracy dyplomowej:</a:t>
            </a:r>
          </a:p>
          <a:p>
            <a:pPr lvl="2"/>
            <a:r>
              <a:rPr lang="pl-PL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 6 grudnia 2017 r.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Screenshot_2017-11-29-23-29-3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5" y="1395782"/>
            <a:ext cx="2828802" cy="5057554"/>
          </a:xfrm>
          <a:prstGeom prst="rect">
            <a:avLst/>
          </a:prstGeom>
        </p:spPr>
      </p:pic>
      <p:sp>
        <p:nvSpPr>
          <p:cNvPr id="2" name="Tytuł 1"/>
          <p:cNvSpPr txBox="1">
            <a:spLocks/>
          </p:cNvSpPr>
          <p:nvPr/>
        </p:nvSpPr>
        <p:spPr>
          <a:xfrm>
            <a:off x="971600" y="476672"/>
            <a:ext cx="77152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 aplikacji mobilnej (1 z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6)</a:t>
            </a:r>
            <a:endParaRPr kumimoji="0" lang="pl-PL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   Slajd 5 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3635896" y="1412776"/>
            <a:ext cx="5256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Ekran ładowania aplikacji z animacją.</a:t>
            </a:r>
            <a:b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Uprzyjemnia oczekiwanie na pobranie danych z serwera.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Screenshot_2017-11-29-23-40-20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1412776"/>
            <a:ext cx="2829600" cy="5058000"/>
          </a:xfrm>
          <a:prstGeom prst="rect">
            <a:avLst/>
          </a:prstGeom>
        </p:spPr>
      </p:pic>
      <p:sp>
        <p:nvSpPr>
          <p:cNvPr id="2" name="Tytuł 1"/>
          <p:cNvSpPr txBox="1">
            <a:spLocks/>
          </p:cNvSpPr>
          <p:nvPr/>
        </p:nvSpPr>
        <p:spPr>
          <a:xfrm>
            <a:off x="971600" y="476672"/>
            <a:ext cx="77152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 aplikacji mobilnej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(2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6)</a:t>
            </a:r>
            <a:endParaRPr kumimoji="0" lang="pl-PL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   Slajd </a:t>
            </a:r>
            <a:r>
              <a:rPr lang="pl-PL" dirty="0" smtClean="0">
                <a:solidFill>
                  <a:srgbClr val="B3DBF1"/>
                </a:solidFill>
              </a:rPr>
              <a:t>6 </a:t>
            </a:r>
            <a:r>
              <a:rPr lang="pl-PL" dirty="0" smtClean="0">
                <a:solidFill>
                  <a:srgbClr val="B3DBF1"/>
                </a:solidFill>
              </a:rPr>
              <a:t>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3635896" y="1412776"/>
            <a:ext cx="525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Widok menu głównego prezentuje trzy, generowane losowo, najciekawsze atrakcje.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Screenshot_2017-11-30-16-01-24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1412776"/>
            <a:ext cx="2829600" cy="5058000"/>
          </a:xfrm>
          <a:prstGeom prst="rect">
            <a:avLst/>
          </a:prstGeom>
        </p:spPr>
      </p:pic>
      <p:sp>
        <p:nvSpPr>
          <p:cNvPr id="2" name="Tytuł 1"/>
          <p:cNvSpPr txBox="1">
            <a:spLocks/>
          </p:cNvSpPr>
          <p:nvPr/>
        </p:nvSpPr>
        <p:spPr>
          <a:xfrm>
            <a:off x="971600" y="476672"/>
            <a:ext cx="77152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 aplikacji mobilnej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(3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6)</a:t>
            </a:r>
            <a:endParaRPr kumimoji="0" lang="pl-PL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   Slajd </a:t>
            </a:r>
            <a:r>
              <a:rPr lang="pl-PL" dirty="0" smtClean="0">
                <a:solidFill>
                  <a:srgbClr val="B3DBF1"/>
                </a:solidFill>
              </a:rPr>
              <a:t>7 </a:t>
            </a:r>
            <a:r>
              <a:rPr lang="pl-PL" dirty="0" smtClean="0">
                <a:solidFill>
                  <a:srgbClr val="B3DBF1"/>
                </a:solidFill>
              </a:rPr>
              <a:t>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3635896" y="1412776"/>
            <a:ext cx="5256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Boczne menu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które daje użytkownikowi dostęp do każdej 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kategorii.</a:t>
            </a:r>
          </a:p>
          <a:p>
            <a:endParaRPr lang="pl-PL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Pasek bocznego menu jest dostępny z każdego poziomu aplikacji i znacząco ułatwia jej 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używanie.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Screenshot_2017-11-29-23-30-36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1412776"/>
            <a:ext cx="2829600" cy="5058000"/>
          </a:xfrm>
          <a:prstGeom prst="rect">
            <a:avLst/>
          </a:prstGeom>
        </p:spPr>
      </p:pic>
      <p:sp>
        <p:nvSpPr>
          <p:cNvPr id="2" name="Tytuł 1"/>
          <p:cNvSpPr txBox="1">
            <a:spLocks/>
          </p:cNvSpPr>
          <p:nvPr/>
        </p:nvSpPr>
        <p:spPr>
          <a:xfrm>
            <a:off x="971600" y="476672"/>
            <a:ext cx="77152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 aplikacji mobilnej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(4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6)</a:t>
            </a:r>
            <a:endParaRPr kumimoji="0" lang="pl-PL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   Slajd </a:t>
            </a:r>
            <a:r>
              <a:rPr lang="pl-PL" dirty="0" smtClean="0">
                <a:solidFill>
                  <a:srgbClr val="B3DBF1"/>
                </a:solidFill>
              </a:rPr>
              <a:t>8 </a:t>
            </a:r>
            <a:r>
              <a:rPr lang="pl-PL" dirty="0" smtClean="0">
                <a:solidFill>
                  <a:srgbClr val="B3DBF1"/>
                </a:solidFill>
              </a:rPr>
              <a:t>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3635896" y="1412776"/>
            <a:ext cx="52565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Widok wybranej kategorii – przewijana lista z miniaturkami zdjęć i krótkim opisem.</a:t>
            </a:r>
          </a:p>
          <a:p>
            <a:endParaRPr lang="pl-PL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Sortowanie wyników:</a:t>
            </a:r>
          </a:p>
          <a:p>
            <a:pPr>
              <a:buFont typeface="Arial" pitchFamily="34" charset="0"/>
              <a:buChar char="•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Polecane – kolejność ułożona przez administratora,</a:t>
            </a:r>
          </a:p>
          <a:p>
            <a:pPr>
              <a:buFont typeface="Arial" pitchFamily="34" charset="0"/>
              <a:buChar char="•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Alfabetycznie,</a:t>
            </a:r>
          </a:p>
          <a:p>
            <a:pPr>
              <a:buFont typeface="Arial" pitchFamily="34" charset="0"/>
              <a:buChar char="•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Najbliższa odległość – na podstawie aktualnej pozycji urządzenia.</a:t>
            </a:r>
            <a:endParaRPr lang="pl-PL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Screenshot_2017-11-29-23-31-0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1412776"/>
            <a:ext cx="2829600" cy="5058000"/>
          </a:xfrm>
          <a:prstGeom prst="rect">
            <a:avLst/>
          </a:prstGeom>
        </p:spPr>
      </p:pic>
      <p:sp>
        <p:nvSpPr>
          <p:cNvPr id="2" name="Tytuł 1"/>
          <p:cNvSpPr txBox="1">
            <a:spLocks/>
          </p:cNvSpPr>
          <p:nvPr/>
        </p:nvSpPr>
        <p:spPr>
          <a:xfrm>
            <a:off x="971600" y="476672"/>
            <a:ext cx="77152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 aplikacji mobilnej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(5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6)</a:t>
            </a:r>
            <a:endParaRPr kumimoji="0" lang="pl-PL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   Slajd </a:t>
            </a:r>
            <a:r>
              <a:rPr lang="pl-PL" dirty="0" smtClean="0">
                <a:solidFill>
                  <a:srgbClr val="B3DBF1"/>
                </a:solidFill>
              </a:rPr>
              <a:t>9 </a:t>
            </a:r>
            <a:r>
              <a:rPr lang="pl-PL" dirty="0" smtClean="0">
                <a:solidFill>
                  <a:srgbClr val="B3DBF1"/>
                </a:solidFill>
              </a:rPr>
              <a:t>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3635896" y="1412776"/>
            <a:ext cx="52565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Widok ze szczegółowym opisem.</a:t>
            </a:r>
            <a:b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Różowy przycisk z symbolem drogowskazu przenosi użytkownika do okna z nawigacją.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</TotalTime>
  <Words>363</Words>
  <Application>Microsoft Office PowerPoint</Application>
  <PresentationFormat>Pokaz na ekranie (4:3)</PresentationFormat>
  <Paragraphs>69</Paragraphs>
  <Slides>12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3" baseType="lpstr">
      <vt:lpstr>Motyw pakietu Office</vt:lpstr>
      <vt:lpstr>Temat pracy</vt:lpstr>
      <vt:lpstr>Slajd 2</vt:lpstr>
      <vt:lpstr>Slajd 3</vt:lpstr>
      <vt:lpstr>Slajd 4</vt:lpstr>
      <vt:lpstr>Slajd 5</vt:lpstr>
      <vt:lpstr>Slajd 6</vt:lpstr>
      <vt:lpstr>Slajd 7</vt:lpstr>
      <vt:lpstr>Slajd 8</vt:lpstr>
      <vt:lpstr>Slajd 9</vt:lpstr>
      <vt:lpstr>Slajd 10</vt:lpstr>
      <vt:lpstr>Slajd 11</vt:lpstr>
      <vt:lpstr>Slajd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Dawid Ozga</dc:creator>
  <cp:lastModifiedBy>Dawid Ozga</cp:lastModifiedBy>
  <cp:revision>32</cp:revision>
  <dcterms:created xsi:type="dcterms:W3CDTF">2017-11-06T08:36:44Z</dcterms:created>
  <dcterms:modified xsi:type="dcterms:W3CDTF">2017-12-03T23:04:27Z</dcterms:modified>
</cp:coreProperties>
</file>